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Lst>
  <p:sldSz cx="12192000" cy="6858000"/>
  <p:notesSz cx="6858000" cy="9144000"/>
  <p:defaultText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snapToObjects="1">
      <p:cViewPr varScale="1">
        <p:scale>
          <a:sx n="107" d="100"/>
          <a:sy n="107"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52943-55AA-5F45-903E-76A9A17458F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G"/>
          </a:p>
        </p:txBody>
      </p:sp>
      <p:sp>
        <p:nvSpPr>
          <p:cNvPr id="3" name="Subtitle 2">
            <a:extLst>
              <a:ext uri="{FF2B5EF4-FFF2-40B4-BE49-F238E27FC236}">
                <a16:creationId xmlns:a16="http://schemas.microsoft.com/office/drawing/2014/main" id="{99A8E052-14D3-9E44-B106-646E5FE7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G"/>
          </a:p>
        </p:txBody>
      </p:sp>
      <p:sp>
        <p:nvSpPr>
          <p:cNvPr id="4" name="Date Placeholder 3">
            <a:extLst>
              <a:ext uri="{FF2B5EF4-FFF2-40B4-BE49-F238E27FC236}">
                <a16:creationId xmlns:a16="http://schemas.microsoft.com/office/drawing/2014/main" id="{54658FFF-4601-F64B-8753-626BDE312F3A}"/>
              </a:ext>
            </a:extLst>
          </p:cNvPr>
          <p:cNvSpPr>
            <a:spLocks noGrp="1"/>
          </p:cNvSpPr>
          <p:nvPr>
            <p:ph type="dt" sz="half" idx="10"/>
          </p:nvPr>
        </p:nvSpPr>
        <p:spPr/>
        <p:txBody>
          <a:bodyPr/>
          <a:lstStyle/>
          <a:p>
            <a:fld id="{7AD15245-D2C6-6C4F-838D-C60556EB820E}" type="datetimeFigureOut">
              <a:rPr lang="en-EG" smtClean="0"/>
              <a:t>10/24/20</a:t>
            </a:fld>
            <a:endParaRPr lang="en-EG"/>
          </a:p>
        </p:txBody>
      </p:sp>
      <p:sp>
        <p:nvSpPr>
          <p:cNvPr id="5" name="Footer Placeholder 4">
            <a:extLst>
              <a:ext uri="{FF2B5EF4-FFF2-40B4-BE49-F238E27FC236}">
                <a16:creationId xmlns:a16="http://schemas.microsoft.com/office/drawing/2014/main" id="{C2CC4165-9385-D845-BA31-B96B9F736BFC}"/>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F000160D-A8B8-7947-9D4C-3E81D863ACCD}"/>
              </a:ext>
            </a:extLst>
          </p:cNvPr>
          <p:cNvSpPr>
            <a:spLocks noGrp="1"/>
          </p:cNvSpPr>
          <p:nvPr>
            <p:ph type="sldNum" sz="quarter" idx="12"/>
          </p:nvPr>
        </p:nvSpPr>
        <p:spPr/>
        <p:txBody>
          <a:bodyPr/>
          <a:lstStyle/>
          <a:p>
            <a:fld id="{0497DA3B-2684-8547-BADE-64FDF938875C}" type="slidenum">
              <a:rPr lang="en-EG" smtClean="0"/>
              <a:t>‹#›</a:t>
            </a:fld>
            <a:endParaRPr lang="en-EG"/>
          </a:p>
        </p:txBody>
      </p:sp>
    </p:spTree>
    <p:extLst>
      <p:ext uri="{BB962C8B-B14F-4D97-AF65-F5344CB8AC3E}">
        <p14:creationId xmlns:p14="http://schemas.microsoft.com/office/powerpoint/2010/main" val="2563153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2E2CB-240E-A148-840D-3333F3E9834E}"/>
              </a:ext>
            </a:extLst>
          </p:cNvPr>
          <p:cNvSpPr>
            <a:spLocks noGrp="1"/>
          </p:cNvSpPr>
          <p:nvPr>
            <p:ph type="title"/>
          </p:nvPr>
        </p:nvSpPr>
        <p:spPr/>
        <p:txBody>
          <a:bodyPr/>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984041A5-2180-1E41-BB7B-DE9577DFA7D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B7E96BBC-FAAC-6E40-BE3C-242BBB336F54}"/>
              </a:ext>
            </a:extLst>
          </p:cNvPr>
          <p:cNvSpPr>
            <a:spLocks noGrp="1"/>
          </p:cNvSpPr>
          <p:nvPr>
            <p:ph type="dt" sz="half" idx="10"/>
          </p:nvPr>
        </p:nvSpPr>
        <p:spPr/>
        <p:txBody>
          <a:bodyPr/>
          <a:lstStyle/>
          <a:p>
            <a:fld id="{7AD15245-D2C6-6C4F-838D-C60556EB820E}" type="datetimeFigureOut">
              <a:rPr lang="en-EG" smtClean="0"/>
              <a:t>10/24/20</a:t>
            </a:fld>
            <a:endParaRPr lang="en-EG"/>
          </a:p>
        </p:txBody>
      </p:sp>
      <p:sp>
        <p:nvSpPr>
          <p:cNvPr id="5" name="Footer Placeholder 4">
            <a:extLst>
              <a:ext uri="{FF2B5EF4-FFF2-40B4-BE49-F238E27FC236}">
                <a16:creationId xmlns:a16="http://schemas.microsoft.com/office/drawing/2014/main" id="{115ED3B7-49DA-8F4C-9CF6-B0FF37F2D189}"/>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DCF8868E-7346-144A-8C0B-ECC99E7D6AFE}"/>
              </a:ext>
            </a:extLst>
          </p:cNvPr>
          <p:cNvSpPr>
            <a:spLocks noGrp="1"/>
          </p:cNvSpPr>
          <p:nvPr>
            <p:ph type="sldNum" sz="quarter" idx="12"/>
          </p:nvPr>
        </p:nvSpPr>
        <p:spPr/>
        <p:txBody>
          <a:bodyPr/>
          <a:lstStyle/>
          <a:p>
            <a:fld id="{0497DA3B-2684-8547-BADE-64FDF938875C}" type="slidenum">
              <a:rPr lang="en-EG" smtClean="0"/>
              <a:t>‹#›</a:t>
            </a:fld>
            <a:endParaRPr lang="en-EG"/>
          </a:p>
        </p:txBody>
      </p:sp>
    </p:spTree>
    <p:extLst>
      <p:ext uri="{BB962C8B-B14F-4D97-AF65-F5344CB8AC3E}">
        <p14:creationId xmlns:p14="http://schemas.microsoft.com/office/powerpoint/2010/main" val="12412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15DB2A-92B2-CA42-80E0-C093E59EB02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DFCEB4E5-B8C2-314C-A8B7-7258C0E8A72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AE149F8E-CD26-7541-A39A-DA76F38ECC79}"/>
              </a:ext>
            </a:extLst>
          </p:cNvPr>
          <p:cNvSpPr>
            <a:spLocks noGrp="1"/>
          </p:cNvSpPr>
          <p:nvPr>
            <p:ph type="dt" sz="half" idx="10"/>
          </p:nvPr>
        </p:nvSpPr>
        <p:spPr/>
        <p:txBody>
          <a:bodyPr/>
          <a:lstStyle/>
          <a:p>
            <a:fld id="{7AD15245-D2C6-6C4F-838D-C60556EB820E}" type="datetimeFigureOut">
              <a:rPr lang="en-EG" smtClean="0"/>
              <a:t>10/24/20</a:t>
            </a:fld>
            <a:endParaRPr lang="en-EG"/>
          </a:p>
        </p:txBody>
      </p:sp>
      <p:sp>
        <p:nvSpPr>
          <p:cNvPr id="5" name="Footer Placeholder 4">
            <a:extLst>
              <a:ext uri="{FF2B5EF4-FFF2-40B4-BE49-F238E27FC236}">
                <a16:creationId xmlns:a16="http://schemas.microsoft.com/office/drawing/2014/main" id="{EA29B6D9-AF6E-9C4C-BD94-C0DFA6709D54}"/>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B49E7738-2F78-3640-832F-751F17C9EBB0}"/>
              </a:ext>
            </a:extLst>
          </p:cNvPr>
          <p:cNvSpPr>
            <a:spLocks noGrp="1"/>
          </p:cNvSpPr>
          <p:nvPr>
            <p:ph type="sldNum" sz="quarter" idx="12"/>
          </p:nvPr>
        </p:nvSpPr>
        <p:spPr/>
        <p:txBody>
          <a:bodyPr/>
          <a:lstStyle/>
          <a:p>
            <a:fld id="{0497DA3B-2684-8547-BADE-64FDF938875C}" type="slidenum">
              <a:rPr lang="en-EG" smtClean="0"/>
              <a:t>‹#›</a:t>
            </a:fld>
            <a:endParaRPr lang="en-EG"/>
          </a:p>
        </p:txBody>
      </p:sp>
    </p:spTree>
    <p:extLst>
      <p:ext uri="{BB962C8B-B14F-4D97-AF65-F5344CB8AC3E}">
        <p14:creationId xmlns:p14="http://schemas.microsoft.com/office/powerpoint/2010/main" val="121035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4A422-2BD2-9C40-ACF5-C3142A85E35A}"/>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21534FF7-10F7-DF4F-AF59-F69B9BF604E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2ED61C2A-2958-4D46-BE09-BA6C77F72270}"/>
              </a:ext>
            </a:extLst>
          </p:cNvPr>
          <p:cNvSpPr>
            <a:spLocks noGrp="1"/>
          </p:cNvSpPr>
          <p:nvPr>
            <p:ph type="dt" sz="half" idx="10"/>
          </p:nvPr>
        </p:nvSpPr>
        <p:spPr/>
        <p:txBody>
          <a:bodyPr/>
          <a:lstStyle/>
          <a:p>
            <a:fld id="{7AD15245-D2C6-6C4F-838D-C60556EB820E}" type="datetimeFigureOut">
              <a:rPr lang="en-EG" smtClean="0"/>
              <a:t>10/24/20</a:t>
            </a:fld>
            <a:endParaRPr lang="en-EG"/>
          </a:p>
        </p:txBody>
      </p:sp>
      <p:sp>
        <p:nvSpPr>
          <p:cNvPr id="5" name="Footer Placeholder 4">
            <a:extLst>
              <a:ext uri="{FF2B5EF4-FFF2-40B4-BE49-F238E27FC236}">
                <a16:creationId xmlns:a16="http://schemas.microsoft.com/office/drawing/2014/main" id="{CE4D7DD3-6BED-594E-8B58-868FD2A50D97}"/>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8CEF3F19-71EC-FB4E-9EF3-5E54C98A8F47}"/>
              </a:ext>
            </a:extLst>
          </p:cNvPr>
          <p:cNvSpPr>
            <a:spLocks noGrp="1"/>
          </p:cNvSpPr>
          <p:nvPr>
            <p:ph type="sldNum" sz="quarter" idx="12"/>
          </p:nvPr>
        </p:nvSpPr>
        <p:spPr/>
        <p:txBody>
          <a:bodyPr/>
          <a:lstStyle/>
          <a:p>
            <a:fld id="{0497DA3B-2684-8547-BADE-64FDF938875C}" type="slidenum">
              <a:rPr lang="en-EG" smtClean="0"/>
              <a:t>‹#›</a:t>
            </a:fld>
            <a:endParaRPr lang="en-EG"/>
          </a:p>
        </p:txBody>
      </p:sp>
    </p:spTree>
    <p:extLst>
      <p:ext uri="{BB962C8B-B14F-4D97-AF65-F5344CB8AC3E}">
        <p14:creationId xmlns:p14="http://schemas.microsoft.com/office/powerpoint/2010/main" val="148346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90ED1-ACA6-7245-A2FF-2433304BB54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G"/>
          </a:p>
        </p:txBody>
      </p:sp>
      <p:sp>
        <p:nvSpPr>
          <p:cNvPr id="3" name="Text Placeholder 2">
            <a:extLst>
              <a:ext uri="{FF2B5EF4-FFF2-40B4-BE49-F238E27FC236}">
                <a16:creationId xmlns:a16="http://schemas.microsoft.com/office/drawing/2014/main" id="{F050F148-2CEC-0942-9B66-447C93B909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6CBEE1F-B7C9-C941-9CCE-5586FB7F5F7B}"/>
              </a:ext>
            </a:extLst>
          </p:cNvPr>
          <p:cNvSpPr>
            <a:spLocks noGrp="1"/>
          </p:cNvSpPr>
          <p:nvPr>
            <p:ph type="dt" sz="half" idx="10"/>
          </p:nvPr>
        </p:nvSpPr>
        <p:spPr/>
        <p:txBody>
          <a:bodyPr/>
          <a:lstStyle/>
          <a:p>
            <a:fld id="{7AD15245-D2C6-6C4F-838D-C60556EB820E}" type="datetimeFigureOut">
              <a:rPr lang="en-EG" smtClean="0"/>
              <a:t>10/24/20</a:t>
            </a:fld>
            <a:endParaRPr lang="en-EG"/>
          </a:p>
        </p:txBody>
      </p:sp>
      <p:sp>
        <p:nvSpPr>
          <p:cNvPr id="5" name="Footer Placeholder 4">
            <a:extLst>
              <a:ext uri="{FF2B5EF4-FFF2-40B4-BE49-F238E27FC236}">
                <a16:creationId xmlns:a16="http://schemas.microsoft.com/office/drawing/2014/main" id="{87AA3218-FE4D-984A-924E-FEDBDA550A29}"/>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28752601-C023-2846-BD60-F8C1A661A0EB}"/>
              </a:ext>
            </a:extLst>
          </p:cNvPr>
          <p:cNvSpPr>
            <a:spLocks noGrp="1"/>
          </p:cNvSpPr>
          <p:nvPr>
            <p:ph type="sldNum" sz="quarter" idx="12"/>
          </p:nvPr>
        </p:nvSpPr>
        <p:spPr/>
        <p:txBody>
          <a:bodyPr/>
          <a:lstStyle/>
          <a:p>
            <a:fld id="{0497DA3B-2684-8547-BADE-64FDF938875C}" type="slidenum">
              <a:rPr lang="en-EG" smtClean="0"/>
              <a:t>‹#›</a:t>
            </a:fld>
            <a:endParaRPr lang="en-EG"/>
          </a:p>
        </p:txBody>
      </p:sp>
    </p:spTree>
    <p:extLst>
      <p:ext uri="{BB962C8B-B14F-4D97-AF65-F5344CB8AC3E}">
        <p14:creationId xmlns:p14="http://schemas.microsoft.com/office/powerpoint/2010/main" val="317085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E11AF-9408-8841-B55E-35D554757D5F}"/>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3A04A4BB-376A-DC4D-BAFE-C69D28EC3FD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Content Placeholder 3">
            <a:extLst>
              <a:ext uri="{FF2B5EF4-FFF2-40B4-BE49-F238E27FC236}">
                <a16:creationId xmlns:a16="http://schemas.microsoft.com/office/drawing/2014/main" id="{B521A6C0-0503-9E46-B97B-31411DAEBA7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Date Placeholder 4">
            <a:extLst>
              <a:ext uri="{FF2B5EF4-FFF2-40B4-BE49-F238E27FC236}">
                <a16:creationId xmlns:a16="http://schemas.microsoft.com/office/drawing/2014/main" id="{FD471AF0-F48A-5846-9210-7BBA462E11C8}"/>
              </a:ext>
            </a:extLst>
          </p:cNvPr>
          <p:cNvSpPr>
            <a:spLocks noGrp="1"/>
          </p:cNvSpPr>
          <p:nvPr>
            <p:ph type="dt" sz="half" idx="10"/>
          </p:nvPr>
        </p:nvSpPr>
        <p:spPr/>
        <p:txBody>
          <a:bodyPr/>
          <a:lstStyle/>
          <a:p>
            <a:fld id="{7AD15245-D2C6-6C4F-838D-C60556EB820E}" type="datetimeFigureOut">
              <a:rPr lang="en-EG" smtClean="0"/>
              <a:t>10/24/20</a:t>
            </a:fld>
            <a:endParaRPr lang="en-EG"/>
          </a:p>
        </p:txBody>
      </p:sp>
      <p:sp>
        <p:nvSpPr>
          <p:cNvPr id="6" name="Footer Placeholder 5">
            <a:extLst>
              <a:ext uri="{FF2B5EF4-FFF2-40B4-BE49-F238E27FC236}">
                <a16:creationId xmlns:a16="http://schemas.microsoft.com/office/drawing/2014/main" id="{23B9258C-5F6A-3645-A9A2-B0F498487F4D}"/>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14E68E13-3539-CB4E-BC7B-FF9BFB454A59}"/>
              </a:ext>
            </a:extLst>
          </p:cNvPr>
          <p:cNvSpPr>
            <a:spLocks noGrp="1"/>
          </p:cNvSpPr>
          <p:nvPr>
            <p:ph type="sldNum" sz="quarter" idx="12"/>
          </p:nvPr>
        </p:nvSpPr>
        <p:spPr/>
        <p:txBody>
          <a:bodyPr/>
          <a:lstStyle/>
          <a:p>
            <a:fld id="{0497DA3B-2684-8547-BADE-64FDF938875C}" type="slidenum">
              <a:rPr lang="en-EG" smtClean="0"/>
              <a:t>‹#›</a:t>
            </a:fld>
            <a:endParaRPr lang="en-EG"/>
          </a:p>
        </p:txBody>
      </p:sp>
    </p:spTree>
    <p:extLst>
      <p:ext uri="{BB962C8B-B14F-4D97-AF65-F5344CB8AC3E}">
        <p14:creationId xmlns:p14="http://schemas.microsoft.com/office/powerpoint/2010/main" val="613787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17CED-0FE8-BF46-A179-F6CD0B21459B}"/>
              </a:ext>
            </a:extLst>
          </p:cNvPr>
          <p:cNvSpPr>
            <a:spLocks noGrp="1"/>
          </p:cNvSpPr>
          <p:nvPr>
            <p:ph type="title"/>
          </p:nvPr>
        </p:nvSpPr>
        <p:spPr>
          <a:xfrm>
            <a:off x="839788" y="365125"/>
            <a:ext cx="10515600" cy="1325563"/>
          </a:xfrm>
        </p:spPr>
        <p:txBody>
          <a:bodyPr/>
          <a:lstStyle/>
          <a:p>
            <a:r>
              <a:rPr lang="en-GB"/>
              <a:t>Click to edit Master title style</a:t>
            </a:r>
            <a:endParaRPr lang="en-EG"/>
          </a:p>
        </p:txBody>
      </p:sp>
      <p:sp>
        <p:nvSpPr>
          <p:cNvPr id="3" name="Text Placeholder 2">
            <a:extLst>
              <a:ext uri="{FF2B5EF4-FFF2-40B4-BE49-F238E27FC236}">
                <a16:creationId xmlns:a16="http://schemas.microsoft.com/office/drawing/2014/main" id="{A1D106EB-399E-A54F-AEBE-E87BA165C9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92EBF0D-9531-5043-A38F-E221A2A63D9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Text Placeholder 4">
            <a:extLst>
              <a:ext uri="{FF2B5EF4-FFF2-40B4-BE49-F238E27FC236}">
                <a16:creationId xmlns:a16="http://schemas.microsoft.com/office/drawing/2014/main" id="{BA61F476-B479-5242-9AD8-CA7D746094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3F367B6-262E-704C-A8DA-712885D1478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7" name="Date Placeholder 6">
            <a:extLst>
              <a:ext uri="{FF2B5EF4-FFF2-40B4-BE49-F238E27FC236}">
                <a16:creationId xmlns:a16="http://schemas.microsoft.com/office/drawing/2014/main" id="{D481C195-30A3-824E-997A-B6974070CD2F}"/>
              </a:ext>
            </a:extLst>
          </p:cNvPr>
          <p:cNvSpPr>
            <a:spLocks noGrp="1"/>
          </p:cNvSpPr>
          <p:nvPr>
            <p:ph type="dt" sz="half" idx="10"/>
          </p:nvPr>
        </p:nvSpPr>
        <p:spPr/>
        <p:txBody>
          <a:bodyPr/>
          <a:lstStyle/>
          <a:p>
            <a:fld id="{7AD15245-D2C6-6C4F-838D-C60556EB820E}" type="datetimeFigureOut">
              <a:rPr lang="en-EG" smtClean="0"/>
              <a:t>10/24/20</a:t>
            </a:fld>
            <a:endParaRPr lang="en-EG"/>
          </a:p>
        </p:txBody>
      </p:sp>
      <p:sp>
        <p:nvSpPr>
          <p:cNvPr id="8" name="Footer Placeholder 7">
            <a:extLst>
              <a:ext uri="{FF2B5EF4-FFF2-40B4-BE49-F238E27FC236}">
                <a16:creationId xmlns:a16="http://schemas.microsoft.com/office/drawing/2014/main" id="{94C703C9-7161-7145-9ABC-28F7016F35E7}"/>
              </a:ext>
            </a:extLst>
          </p:cNvPr>
          <p:cNvSpPr>
            <a:spLocks noGrp="1"/>
          </p:cNvSpPr>
          <p:nvPr>
            <p:ph type="ftr" sz="quarter" idx="11"/>
          </p:nvPr>
        </p:nvSpPr>
        <p:spPr/>
        <p:txBody>
          <a:bodyPr/>
          <a:lstStyle/>
          <a:p>
            <a:endParaRPr lang="en-EG"/>
          </a:p>
        </p:txBody>
      </p:sp>
      <p:sp>
        <p:nvSpPr>
          <p:cNvPr id="9" name="Slide Number Placeholder 8">
            <a:extLst>
              <a:ext uri="{FF2B5EF4-FFF2-40B4-BE49-F238E27FC236}">
                <a16:creationId xmlns:a16="http://schemas.microsoft.com/office/drawing/2014/main" id="{F897FD33-2A01-6541-A41C-1B4127FD2FC6}"/>
              </a:ext>
            </a:extLst>
          </p:cNvPr>
          <p:cNvSpPr>
            <a:spLocks noGrp="1"/>
          </p:cNvSpPr>
          <p:nvPr>
            <p:ph type="sldNum" sz="quarter" idx="12"/>
          </p:nvPr>
        </p:nvSpPr>
        <p:spPr/>
        <p:txBody>
          <a:bodyPr/>
          <a:lstStyle/>
          <a:p>
            <a:fld id="{0497DA3B-2684-8547-BADE-64FDF938875C}" type="slidenum">
              <a:rPr lang="en-EG" smtClean="0"/>
              <a:t>‹#›</a:t>
            </a:fld>
            <a:endParaRPr lang="en-EG"/>
          </a:p>
        </p:txBody>
      </p:sp>
    </p:spTree>
    <p:extLst>
      <p:ext uri="{BB962C8B-B14F-4D97-AF65-F5344CB8AC3E}">
        <p14:creationId xmlns:p14="http://schemas.microsoft.com/office/powerpoint/2010/main" val="286724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FF30B-5328-5E44-9F58-14D8B2F59688}"/>
              </a:ext>
            </a:extLst>
          </p:cNvPr>
          <p:cNvSpPr>
            <a:spLocks noGrp="1"/>
          </p:cNvSpPr>
          <p:nvPr>
            <p:ph type="title"/>
          </p:nvPr>
        </p:nvSpPr>
        <p:spPr/>
        <p:txBody>
          <a:bodyPr/>
          <a:lstStyle/>
          <a:p>
            <a:r>
              <a:rPr lang="en-GB"/>
              <a:t>Click to edit Master title style</a:t>
            </a:r>
            <a:endParaRPr lang="en-EG"/>
          </a:p>
        </p:txBody>
      </p:sp>
      <p:sp>
        <p:nvSpPr>
          <p:cNvPr id="3" name="Date Placeholder 2">
            <a:extLst>
              <a:ext uri="{FF2B5EF4-FFF2-40B4-BE49-F238E27FC236}">
                <a16:creationId xmlns:a16="http://schemas.microsoft.com/office/drawing/2014/main" id="{61DBF1ED-DF4E-F14E-B47C-309665C21CE9}"/>
              </a:ext>
            </a:extLst>
          </p:cNvPr>
          <p:cNvSpPr>
            <a:spLocks noGrp="1"/>
          </p:cNvSpPr>
          <p:nvPr>
            <p:ph type="dt" sz="half" idx="10"/>
          </p:nvPr>
        </p:nvSpPr>
        <p:spPr/>
        <p:txBody>
          <a:bodyPr/>
          <a:lstStyle/>
          <a:p>
            <a:fld id="{7AD15245-D2C6-6C4F-838D-C60556EB820E}" type="datetimeFigureOut">
              <a:rPr lang="en-EG" smtClean="0"/>
              <a:t>10/24/20</a:t>
            </a:fld>
            <a:endParaRPr lang="en-EG"/>
          </a:p>
        </p:txBody>
      </p:sp>
      <p:sp>
        <p:nvSpPr>
          <p:cNvPr id="4" name="Footer Placeholder 3">
            <a:extLst>
              <a:ext uri="{FF2B5EF4-FFF2-40B4-BE49-F238E27FC236}">
                <a16:creationId xmlns:a16="http://schemas.microsoft.com/office/drawing/2014/main" id="{EE847802-688D-C44D-8730-2D117C195B73}"/>
              </a:ext>
            </a:extLst>
          </p:cNvPr>
          <p:cNvSpPr>
            <a:spLocks noGrp="1"/>
          </p:cNvSpPr>
          <p:nvPr>
            <p:ph type="ftr" sz="quarter" idx="11"/>
          </p:nvPr>
        </p:nvSpPr>
        <p:spPr/>
        <p:txBody>
          <a:bodyPr/>
          <a:lstStyle/>
          <a:p>
            <a:endParaRPr lang="en-EG"/>
          </a:p>
        </p:txBody>
      </p:sp>
      <p:sp>
        <p:nvSpPr>
          <p:cNvPr id="5" name="Slide Number Placeholder 4">
            <a:extLst>
              <a:ext uri="{FF2B5EF4-FFF2-40B4-BE49-F238E27FC236}">
                <a16:creationId xmlns:a16="http://schemas.microsoft.com/office/drawing/2014/main" id="{90D8534C-9602-A54C-AC40-B0FAB956798E}"/>
              </a:ext>
            </a:extLst>
          </p:cNvPr>
          <p:cNvSpPr>
            <a:spLocks noGrp="1"/>
          </p:cNvSpPr>
          <p:nvPr>
            <p:ph type="sldNum" sz="quarter" idx="12"/>
          </p:nvPr>
        </p:nvSpPr>
        <p:spPr/>
        <p:txBody>
          <a:bodyPr/>
          <a:lstStyle/>
          <a:p>
            <a:fld id="{0497DA3B-2684-8547-BADE-64FDF938875C}" type="slidenum">
              <a:rPr lang="en-EG" smtClean="0"/>
              <a:t>‹#›</a:t>
            </a:fld>
            <a:endParaRPr lang="en-EG"/>
          </a:p>
        </p:txBody>
      </p:sp>
    </p:spTree>
    <p:extLst>
      <p:ext uri="{BB962C8B-B14F-4D97-AF65-F5344CB8AC3E}">
        <p14:creationId xmlns:p14="http://schemas.microsoft.com/office/powerpoint/2010/main" val="3615941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ACC3A1-03E8-C34A-BB4F-A22E2A921D5C}"/>
              </a:ext>
            </a:extLst>
          </p:cNvPr>
          <p:cNvSpPr>
            <a:spLocks noGrp="1"/>
          </p:cNvSpPr>
          <p:nvPr>
            <p:ph type="dt" sz="half" idx="10"/>
          </p:nvPr>
        </p:nvSpPr>
        <p:spPr/>
        <p:txBody>
          <a:bodyPr/>
          <a:lstStyle/>
          <a:p>
            <a:fld id="{7AD15245-D2C6-6C4F-838D-C60556EB820E}" type="datetimeFigureOut">
              <a:rPr lang="en-EG" smtClean="0"/>
              <a:t>10/24/20</a:t>
            </a:fld>
            <a:endParaRPr lang="en-EG"/>
          </a:p>
        </p:txBody>
      </p:sp>
      <p:sp>
        <p:nvSpPr>
          <p:cNvPr id="3" name="Footer Placeholder 2">
            <a:extLst>
              <a:ext uri="{FF2B5EF4-FFF2-40B4-BE49-F238E27FC236}">
                <a16:creationId xmlns:a16="http://schemas.microsoft.com/office/drawing/2014/main" id="{694207B5-1DE1-8242-A2DC-112AA56532B4}"/>
              </a:ext>
            </a:extLst>
          </p:cNvPr>
          <p:cNvSpPr>
            <a:spLocks noGrp="1"/>
          </p:cNvSpPr>
          <p:nvPr>
            <p:ph type="ftr" sz="quarter" idx="11"/>
          </p:nvPr>
        </p:nvSpPr>
        <p:spPr/>
        <p:txBody>
          <a:bodyPr/>
          <a:lstStyle/>
          <a:p>
            <a:endParaRPr lang="en-EG"/>
          </a:p>
        </p:txBody>
      </p:sp>
      <p:sp>
        <p:nvSpPr>
          <p:cNvPr id="4" name="Slide Number Placeholder 3">
            <a:extLst>
              <a:ext uri="{FF2B5EF4-FFF2-40B4-BE49-F238E27FC236}">
                <a16:creationId xmlns:a16="http://schemas.microsoft.com/office/drawing/2014/main" id="{756DB0D8-7F52-F74B-BB97-F019A66E01E7}"/>
              </a:ext>
            </a:extLst>
          </p:cNvPr>
          <p:cNvSpPr>
            <a:spLocks noGrp="1"/>
          </p:cNvSpPr>
          <p:nvPr>
            <p:ph type="sldNum" sz="quarter" idx="12"/>
          </p:nvPr>
        </p:nvSpPr>
        <p:spPr/>
        <p:txBody>
          <a:bodyPr/>
          <a:lstStyle/>
          <a:p>
            <a:fld id="{0497DA3B-2684-8547-BADE-64FDF938875C}" type="slidenum">
              <a:rPr lang="en-EG" smtClean="0"/>
              <a:t>‹#›</a:t>
            </a:fld>
            <a:endParaRPr lang="en-EG"/>
          </a:p>
        </p:txBody>
      </p:sp>
    </p:spTree>
    <p:extLst>
      <p:ext uri="{BB962C8B-B14F-4D97-AF65-F5344CB8AC3E}">
        <p14:creationId xmlns:p14="http://schemas.microsoft.com/office/powerpoint/2010/main" val="4027773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F81E5-977E-5D40-90A4-C42225B954D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Content Placeholder 2">
            <a:extLst>
              <a:ext uri="{FF2B5EF4-FFF2-40B4-BE49-F238E27FC236}">
                <a16:creationId xmlns:a16="http://schemas.microsoft.com/office/drawing/2014/main" id="{491E4670-B91F-EE4A-9A80-18BBBD27B4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Text Placeholder 3">
            <a:extLst>
              <a:ext uri="{FF2B5EF4-FFF2-40B4-BE49-F238E27FC236}">
                <a16:creationId xmlns:a16="http://schemas.microsoft.com/office/drawing/2014/main" id="{A8574AF2-3C27-0640-B951-83B386C0B4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38BB26F-7C8C-8F4E-9177-D6FAE89DA4BB}"/>
              </a:ext>
            </a:extLst>
          </p:cNvPr>
          <p:cNvSpPr>
            <a:spLocks noGrp="1"/>
          </p:cNvSpPr>
          <p:nvPr>
            <p:ph type="dt" sz="half" idx="10"/>
          </p:nvPr>
        </p:nvSpPr>
        <p:spPr/>
        <p:txBody>
          <a:bodyPr/>
          <a:lstStyle/>
          <a:p>
            <a:fld id="{7AD15245-D2C6-6C4F-838D-C60556EB820E}" type="datetimeFigureOut">
              <a:rPr lang="en-EG" smtClean="0"/>
              <a:t>10/24/20</a:t>
            </a:fld>
            <a:endParaRPr lang="en-EG"/>
          </a:p>
        </p:txBody>
      </p:sp>
      <p:sp>
        <p:nvSpPr>
          <p:cNvPr id="6" name="Footer Placeholder 5">
            <a:extLst>
              <a:ext uri="{FF2B5EF4-FFF2-40B4-BE49-F238E27FC236}">
                <a16:creationId xmlns:a16="http://schemas.microsoft.com/office/drawing/2014/main" id="{080DC1F3-01F9-B94A-97DC-9BEF208654E9}"/>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1244DE72-2DD3-0C4F-AF98-07F2CBD4198B}"/>
              </a:ext>
            </a:extLst>
          </p:cNvPr>
          <p:cNvSpPr>
            <a:spLocks noGrp="1"/>
          </p:cNvSpPr>
          <p:nvPr>
            <p:ph type="sldNum" sz="quarter" idx="12"/>
          </p:nvPr>
        </p:nvSpPr>
        <p:spPr/>
        <p:txBody>
          <a:bodyPr/>
          <a:lstStyle/>
          <a:p>
            <a:fld id="{0497DA3B-2684-8547-BADE-64FDF938875C}" type="slidenum">
              <a:rPr lang="en-EG" smtClean="0"/>
              <a:t>‹#›</a:t>
            </a:fld>
            <a:endParaRPr lang="en-EG"/>
          </a:p>
        </p:txBody>
      </p:sp>
    </p:spTree>
    <p:extLst>
      <p:ext uri="{BB962C8B-B14F-4D97-AF65-F5344CB8AC3E}">
        <p14:creationId xmlns:p14="http://schemas.microsoft.com/office/powerpoint/2010/main" val="367208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2C72-C2EA-FD49-ABCE-AFB6D079943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Picture Placeholder 2">
            <a:extLst>
              <a:ext uri="{FF2B5EF4-FFF2-40B4-BE49-F238E27FC236}">
                <a16:creationId xmlns:a16="http://schemas.microsoft.com/office/drawing/2014/main" id="{B018F6A1-9B0F-A04D-9C89-FB25640FF8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G"/>
          </a:p>
        </p:txBody>
      </p:sp>
      <p:sp>
        <p:nvSpPr>
          <p:cNvPr id="4" name="Text Placeholder 3">
            <a:extLst>
              <a:ext uri="{FF2B5EF4-FFF2-40B4-BE49-F238E27FC236}">
                <a16:creationId xmlns:a16="http://schemas.microsoft.com/office/drawing/2014/main" id="{71F1A69A-9EC6-1A4E-8D1C-D4556A8842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9D6852B-C6A6-D549-8C04-A79CAAF4EFC1}"/>
              </a:ext>
            </a:extLst>
          </p:cNvPr>
          <p:cNvSpPr>
            <a:spLocks noGrp="1"/>
          </p:cNvSpPr>
          <p:nvPr>
            <p:ph type="dt" sz="half" idx="10"/>
          </p:nvPr>
        </p:nvSpPr>
        <p:spPr/>
        <p:txBody>
          <a:bodyPr/>
          <a:lstStyle/>
          <a:p>
            <a:fld id="{7AD15245-D2C6-6C4F-838D-C60556EB820E}" type="datetimeFigureOut">
              <a:rPr lang="en-EG" smtClean="0"/>
              <a:t>10/24/20</a:t>
            </a:fld>
            <a:endParaRPr lang="en-EG"/>
          </a:p>
        </p:txBody>
      </p:sp>
      <p:sp>
        <p:nvSpPr>
          <p:cNvPr id="6" name="Footer Placeholder 5">
            <a:extLst>
              <a:ext uri="{FF2B5EF4-FFF2-40B4-BE49-F238E27FC236}">
                <a16:creationId xmlns:a16="http://schemas.microsoft.com/office/drawing/2014/main" id="{94977307-966B-9644-9808-61B5BD2D39F3}"/>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E6862130-23C2-C646-A3E6-05735B6AAB9D}"/>
              </a:ext>
            </a:extLst>
          </p:cNvPr>
          <p:cNvSpPr>
            <a:spLocks noGrp="1"/>
          </p:cNvSpPr>
          <p:nvPr>
            <p:ph type="sldNum" sz="quarter" idx="12"/>
          </p:nvPr>
        </p:nvSpPr>
        <p:spPr/>
        <p:txBody>
          <a:bodyPr/>
          <a:lstStyle/>
          <a:p>
            <a:fld id="{0497DA3B-2684-8547-BADE-64FDF938875C}" type="slidenum">
              <a:rPr lang="en-EG" smtClean="0"/>
              <a:t>‹#›</a:t>
            </a:fld>
            <a:endParaRPr lang="en-EG"/>
          </a:p>
        </p:txBody>
      </p:sp>
    </p:spTree>
    <p:extLst>
      <p:ext uri="{BB962C8B-B14F-4D97-AF65-F5344CB8AC3E}">
        <p14:creationId xmlns:p14="http://schemas.microsoft.com/office/powerpoint/2010/main" val="111253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5FF083-1F01-704F-ACD3-B6427EDA4B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G"/>
          </a:p>
        </p:txBody>
      </p:sp>
      <p:sp>
        <p:nvSpPr>
          <p:cNvPr id="3" name="Text Placeholder 2">
            <a:extLst>
              <a:ext uri="{FF2B5EF4-FFF2-40B4-BE49-F238E27FC236}">
                <a16:creationId xmlns:a16="http://schemas.microsoft.com/office/drawing/2014/main" id="{91F27127-EC64-604E-8506-482ABB4246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A3A5EC1D-9243-7144-B748-5CA56C4F10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15245-D2C6-6C4F-838D-C60556EB820E}" type="datetimeFigureOut">
              <a:rPr lang="en-EG" smtClean="0"/>
              <a:t>10/24/20</a:t>
            </a:fld>
            <a:endParaRPr lang="en-EG"/>
          </a:p>
        </p:txBody>
      </p:sp>
      <p:sp>
        <p:nvSpPr>
          <p:cNvPr id="5" name="Footer Placeholder 4">
            <a:extLst>
              <a:ext uri="{FF2B5EF4-FFF2-40B4-BE49-F238E27FC236}">
                <a16:creationId xmlns:a16="http://schemas.microsoft.com/office/drawing/2014/main" id="{D95C23C7-9F1A-F04F-B831-B1A5619104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G"/>
          </a:p>
        </p:txBody>
      </p:sp>
      <p:sp>
        <p:nvSpPr>
          <p:cNvPr id="6" name="Slide Number Placeholder 5">
            <a:extLst>
              <a:ext uri="{FF2B5EF4-FFF2-40B4-BE49-F238E27FC236}">
                <a16:creationId xmlns:a16="http://schemas.microsoft.com/office/drawing/2014/main" id="{47FBB289-F8CF-1942-BE7D-5C95F354C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7DA3B-2684-8547-BADE-64FDF938875C}" type="slidenum">
              <a:rPr lang="en-EG" smtClean="0"/>
              <a:t>‹#›</a:t>
            </a:fld>
            <a:endParaRPr lang="en-EG"/>
          </a:p>
        </p:txBody>
      </p:sp>
    </p:spTree>
    <p:extLst>
      <p:ext uri="{BB962C8B-B14F-4D97-AF65-F5344CB8AC3E}">
        <p14:creationId xmlns:p14="http://schemas.microsoft.com/office/powerpoint/2010/main" val="1604758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7725-F056-6C4E-9A94-9F414774C812}"/>
              </a:ext>
            </a:extLst>
          </p:cNvPr>
          <p:cNvSpPr>
            <a:spLocks noGrp="1"/>
          </p:cNvSpPr>
          <p:nvPr>
            <p:ph type="ctrTitle"/>
          </p:nvPr>
        </p:nvSpPr>
        <p:spPr>
          <a:xfrm>
            <a:off x="1607128" y="1187533"/>
            <a:ext cx="9144000" cy="4076204"/>
          </a:xfrm>
        </p:spPr>
        <p:txBody>
          <a:bodyPr>
            <a:normAutofit/>
          </a:bodyPr>
          <a:lstStyle/>
          <a:p>
            <a:r>
              <a:rPr lang="en-GB" sz="4400" dirty="0">
                <a:latin typeface="Arial" panose="020B0604020202020204" pitchFamily="34" charset="0"/>
                <a:cs typeface="Arial" panose="020B0604020202020204" pitchFamily="34" charset="0"/>
              </a:rPr>
              <a:t>R</a:t>
            </a:r>
            <a:r>
              <a:rPr lang="en-EG" sz="4400" dirty="0">
                <a:latin typeface="Arial" panose="020B0604020202020204" pitchFamily="34" charset="0"/>
                <a:cs typeface="Arial" panose="020B0604020202020204" pitchFamily="34" charset="0"/>
              </a:rPr>
              <a:t>oman du X</a:t>
            </a:r>
            <a:r>
              <a:rPr lang="en-GB" sz="4400" dirty="0">
                <a:latin typeface="Arial" panose="020B0604020202020204" pitchFamily="34" charset="0"/>
                <a:cs typeface="Arial" panose="020B0604020202020204" pitchFamily="34" charset="0"/>
              </a:rPr>
              <a:t>X</a:t>
            </a:r>
            <a:r>
              <a:rPr lang="en-EG" sz="4400" dirty="0">
                <a:latin typeface="Arial" panose="020B0604020202020204" pitchFamily="34" charset="0"/>
                <a:cs typeface="Arial" panose="020B0604020202020204" pitchFamily="34" charset="0"/>
              </a:rPr>
              <a:t>èmes </a:t>
            </a:r>
            <a:br>
              <a:rPr lang="en-EG" sz="4000" dirty="0">
                <a:latin typeface="Arial" panose="020B0604020202020204" pitchFamily="34" charset="0"/>
                <a:cs typeface="Arial" panose="020B0604020202020204" pitchFamily="34" charset="0"/>
              </a:rPr>
            </a:br>
            <a:r>
              <a:rPr lang="en-EG" sz="4000" dirty="0">
                <a:latin typeface="Arial" panose="020B0604020202020204" pitchFamily="34" charset="0"/>
                <a:cs typeface="Arial" panose="020B0604020202020204" pitchFamily="34" charset="0"/>
              </a:rPr>
              <a:t>Cours préparés</a:t>
            </a:r>
            <a:br>
              <a:rPr lang="en-EG" sz="4000" dirty="0">
                <a:latin typeface="Arial" panose="020B0604020202020204" pitchFamily="34" charset="0"/>
                <a:cs typeface="Arial" panose="020B0604020202020204" pitchFamily="34" charset="0"/>
              </a:rPr>
            </a:br>
            <a:r>
              <a:rPr lang="en-EG" sz="4000" dirty="0">
                <a:latin typeface="Arial" panose="020B0604020202020204" pitchFamily="34" charset="0"/>
                <a:cs typeface="Arial" panose="020B0604020202020204" pitchFamily="34" charset="0"/>
              </a:rPr>
              <a:t>Par</a:t>
            </a:r>
            <a:br>
              <a:rPr lang="en-EG" sz="4000" dirty="0">
                <a:latin typeface="Arial" panose="020B0604020202020204" pitchFamily="34" charset="0"/>
                <a:cs typeface="Arial" panose="020B0604020202020204" pitchFamily="34" charset="0"/>
              </a:rPr>
            </a:br>
            <a:r>
              <a:rPr lang="en-EG" sz="4000" dirty="0">
                <a:latin typeface="Apple Chancery" panose="03020702040506060504" pitchFamily="66" charset="-79"/>
                <a:cs typeface="Apple Chancery" panose="03020702040506060504" pitchFamily="66" charset="-79"/>
              </a:rPr>
              <a:t>Dr. Sahar Darwiche</a:t>
            </a:r>
            <a:br>
              <a:rPr lang="en-EG" sz="4000" dirty="0">
                <a:latin typeface="Apple Chancery" panose="03020702040506060504" pitchFamily="66" charset="-79"/>
                <a:cs typeface="Apple Chancery" panose="03020702040506060504" pitchFamily="66" charset="-79"/>
              </a:rPr>
            </a:br>
            <a:r>
              <a:rPr lang="en-EG" sz="4000" dirty="0">
                <a:latin typeface="Apple Chancery" panose="03020702040506060504" pitchFamily="66" charset="-79"/>
                <a:cs typeface="Apple Chancery" panose="03020702040506060504" pitchFamily="66" charset="-79"/>
              </a:rPr>
              <a:t>Professeur adjoint</a:t>
            </a:r>
            <a:br>
              <a:rPr lang="en-EG" sz="4000" dirty="0"/>
            </a:br>
            <a:r>
              <a:rPr lang="en-EG" sz="4000" dirty="0">
                <a:latin typeface="Apple Chancery" panose="03020702040506060504" pitchFamily="66" charset="-79"/>
                <a:cs typeface="Apple Chancery" panose="03020702040506060504" pitchFamily="66" charset="-79"/>
              </a:rPr>
              <a:t>à la faculté des lettres à Banha</a:t>
            </a:r>
          </a:p>
        </p:txBody>
      </p:sp>
    </p:spTree>
    <p:extLst>
      <p:ext uri="{BB962C8B-B14F-4D97-AF65-F5344CB8AC3E}">
        <p14:creationId xmlns:p14="http://schemas.microsoft.com/office/powerpoint/2010/main" val="742068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78885-9129-2D42-801D-A52042C9259A}"/>
              </a:ext>
            </a:extLst>
          </p:cNvPr>
          <p:cNvSpPr>
            <a:spLocks noGrp="1"/>
          </p:cNvSpPr>
          <p:nvPr>
            <p:ph type="title"/>
          </p:nvPr>
        </p:nvSpPr>
        <p:spPr/>
        <p:txBody>
          <a:bodyPr>
            <a:normAutofit/>
          </a:bodyPr>
          <a:lstStyle/>
          <a:p>
            <a:r>
              <a:rPr lang="en-GB" sz="3600" u="sng" dirty="0"/>
              <a:t>Q</a:t>
            </a:r>
            <a:r>
              <a:rPr lang="en-EG" sz="3600" u="sng" dirty="0"/>
              <a:t>u’est-ce qu’un roman</a:t>
            </a:r>
            <a:r>
              <a:rPr lang="en-EG" sz="3600" dirty="0"/>
              <a:t>?</a:t>
            </a:r>
          </a:p>
        </p:txBody>
      </p:sp>
      <p:sp>
        <p:nvSpPr>
          <p:cNvPr id="3" name="Content Placeholder 2">
            <a:extLst>
              <a:ext uri="{FF2B5EF4-FFF2-40B4-BE49-F238E27FC236}">
                <a16:creationId xmlns:a16="http://schemas.microsoft.com/office/drawing/2014/main" id="{BE993841-4BF9-6048-B2D7-25405F943C82}"/>
              </a:ext>
            </a:extLst>
          </p:cNvPr>
          <p:cNvSpPr>
            <a:spLocks noGrp="1"/>
          </p:cNvSpPr>
          <p:nvPr>
            <p:ph idx="1"/>
          </p:nvPr>
        </p:nvSpPr>
        <p:spPr>
          <a:xfrm>
            <a:off x="838200" y="1531918"/>
            <a:ext cx="10515600" cy="4645046"/>
          </a:xfrm>
        </p:spPr>
        <p:txBody>
          <a:bodyPr>
            <a:normAutofit fontScale="92500" lnSpcReduction="20000"/>
          </a:bodyPr>
          <a:lstStyle/>
          <a:p>
            <a:r>
              <a:rPr lang="en-GB" dirty="0"/>
              <a:t>U</a:t>
            </a:r>
            <a:r>
              <a:rPr lang="en-EG" dirty="0"/>
              <a:t>n roman est un récit de fiction, c’est à-dire une histoire inventée par un auteur. Les aventures qu’il raconte sont imaginnaires.</a:t>
            </a:r>
          </a:p>
          <a:p>
            <a:endParaRPr lang="en-EG" dirty="0"/>
          </a:p>
          <a:p>
            <a:r>
              <a:rPr lang="en-EG" u="sng" dirty="0"/>
              <a:t>Les caractéristiques du roman</a:t>
            </a:r>
          </a:p>
          <a:p>
            <a:pPr marL="0" indent="0">
              <a:buNone/>
            </a:pPr>
            <a:r>
              <a:rPr lang="en-EG" dirty="0"/>
              <a:t>      le roman est un récit généralement long car son intrigue, c’est-à-dire l’histoire qu’il raconte, peut être complexe, peut comprendre de nombreux personnages et peut s’étendre sur plusieurs années.</a:t>
            </a:r>
          </a:p>
          <a:p>
            <a:pPr marL="0" indent="0">
              <a:buNone/>
            </a:pPr>
            <a:r>
              <a:rPr lang="en-EG" dirty="0"/>
              <a:t>(donc: roman= intrigue+ complexe+ nombreux personnages et plusieurs années).</a:t>
            </a:r>
          </a:p>
          <a:p>
            <a:pPr marL="0" indent="0">
              <a:buNone/>
            </a:pPr>
            <a:r>
              <a:rPr lang="en-EG" u="sng" dirty="0"/>
              <a:t>Nous pouvons distinguer différents types de romans</a:t>
            </a:r>
            <a:r>
              <a:rPr lang="en-EG" dirty="0"/>
              <a:t>:</a:t>
            </a:r>
          </a:p>
          <a:p>
            <a:pPr marL="0" indent="0">
              <a:buNone/>
            </a:pPr>
            <a:r>
              <a:rPr lang="en-GB" dirty="0"/>
              <a:t>L</a:t>
            </a:r>
            <a:r>
              <a:rPr lang="en-EG" dirty="0"/>
              <a:t>e roman de chevalerie, le roman d’aventures, le roman d’amour, le roman réaliste, le roman historique, le roman policier, le roman de science-fiction, </a:t>
            </a:r>
          </a:p>
          <a:p>
            <a:pPr marL="0" indent="0">
              <a:buNone/>
            </a:pPr>
            <a:r>
              <a:rPr lang="en-EG" dirty="0"/>
              <a:t>le roman autobiographique (et la biographie).</a:t>
            </a:r>
          </a:p>
        </p:txBody>
      </p:sp>
    </p:spTree>
    <p:extLst>
      <p:ext uri="{BB962C8B-B14F-4D97-AF65-F5344CB8AC3E}">
        <p14:creationId xmlns:p14="http://schemas.microsoft.com/office/powerpoint/2010/main" val="3077926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A2AF0-BD0A-E74B-949A-92E55ADB6336}"/>
              </a:ext>
            </a:extLst>
          </p:cNvPr>
          <p:cNvSpPr>
            <a:spLocks noGrp="1"/>
          </p:cNvSpPr>
          <p:nvPr>
            <p:ph type="title"/>
          </p:nvPr>
        </p:nvSpPr>
        <p:spPr>
          <a:xfrm>
            <a:off x="838200" y="365125"/>
            <a:ext cx="10515600" cy="727405"/>
          </a:xfrm>
        </p:spPr>
        <p:txBody>
          <a:bodyPr>
            <a:normAutofit/>
          </a:bodyPr>
          <a:lstStyle/>
          <a:p>
            <a:r>
              <a:rPr lang="en-GB" sz="3600" b="1" u="sng" dirty="0"/>
              <a:t>Q</a:t>
            </a:r>
            <a:r>
              <a:rPr lang="en-EG" sz="3600" b="1" u="sng" dirty="0"/>
              <a:t>u’est-ce-que l’écriture autobiographique</a:t>
            </a:r>
            <a:r>
              <a:rPr lang="en-EG" sz="3600" dirty="0"/>
              <a:t>?</a:t>
            </a:r>
          </a:p>
        </p:txBody>
      </p:sp>
      <p:sp>
        <p:nvSpPr>
          <p:cNvPr id="3" name="Content Placeholder 2">
            <a:extLst>
              <a:ext uri="{FF2B5EF4-FFF2-40B4-BE49-F238E27FC236}">
                <a16:creationId xmlns:a16="http://schemas.microsoft.com/office/drawing/2014/main" id="{7D606F2E-3199-FD41-8F32-75DEBDDCC102}"/>
              </a:ext>
            </a:extLst>
          </p:cNvPr>
          <p:cNvSpPr>
            <a:spLocks noGrp="1"/>
          </p:cNvSpPr>
          <p:nvPr>
            <p:ph idx="1"/>
          </p:nvPr>
        </p:nvSpPr>
        <p:spPr>
          <a:xfrm>
            <a:off x="838200" y="1472540"/>
            <a:ext cx="10515600" cy="4704423"/>
          </a:xfrm>
        </p:spPr>
        <p:txBody>
          <a:bodyPr>
            <a:normAutofit fontScale="92500"/>
          </a:bodyPr>
          <a:lstStyle/>
          <a:p>
            <a:r>
              <a:rPr lang="en-GB" dirty="0"/>
              <a:t>C</a:t>
            </a:r>
            <a:r>
              <a:rPr lang="en-EG" dirty="0"/>
              <a:t>’est une manière d’écriture pour se raconter, pour parler de soi, de sa vie.</a:t>
            </a:r>
          </a:p>
          <a:p>
            <a:pPr marL="0" indent="0">
              <a:buNone/>
            </a:pPr>
            <a:r>
              <a:rPr lang="en-EG" dirty="0"/>
              <a:t>   Elle peut prendre différentes formes: autobiographie, mémoires, journal intime, récit de voyage, roman autobiographique, correspondance…</a:t>
            </a:r>
          </a:p>
          <a:p>
            <a:pPr marL="0" indent="0">
              <a:buNone/>
            </a:pPr>
            <a:r>
              <a:rPr lang="en-EG" dirty="0"/>
              <a:t> </a:t>
            </a:r>
            <a:r>
              <a:rPr lang="en-EG" u="sng" dirty="0"/>
              <a:t>L’autobiographie</a:t>
            </a:r>
            <a:r>
              <a:rPr lang="en-EG" dirty="0"/>
              <a:t>:</a:t>
            </a:r>
          </a:p>
          <a:p>
            <a:pPr marL="0" indent="0">
              <a:buNone/>
            </a:pPr>
            <a:r>
              <a:rPr lang="en-EG" dirty="0"/>
              <a:t> Une autobiographie est un récit dans lequel un auteur raconte l’histoire de sa vie, il ne s’agit pas d’un récit de fiction. Nous pouvons dire que c’est “un récit rétrospectif” parce que l’auteur fait un retour en arrière vers le passé.</a:t>
            </a:r>
          </a:p>
          <a:p>
            <a:pPr marL="0" indent="0">
              <a:buNone/>
            </a:pPr>
            <a:r>
              <a:rPr lang="en-EG" dirty="0"/>
              <a:t>L’auteur d’une autobiographie (celui dont le nom est sur la couverture) est aussi le narrateur (celui qui raconte) et le parsonnage principal de son livre. </a:t>
            </a:r>
          </a:p>
          <a:p>
            <a:pPr marL="0" indent="0">
              <a:buNone/>
            </a:pPr>
            <a:r>
              <a:rPr lang="en-GB" dirty="0"/>
              <a:t>I</a:t>
            </a:r>
            <a:r>
              <a:rPr lang="en-EG" dirty="0"/>
              <a:t>l s’engage vis-à-vis de son lecteur à être sincère, à dire toute la vérité. En respectant ces règles, il établit un pacte autobiographique avec son lecteur.</a:t>
            </a:r>
          </a:p>
          <a:p>
            <a:pPr marL="0" indent="0">
              <a:buNone/>
            </a:pPr>
            <a:endParaRPr lang="en-EG" dirty="0"/>
          </a:p>
        </p:txBody>
      </p:sp>
    </p:spTree>
    <p:extLst>
      <p:ext uri="{BB962C8B-B14F-4D97-AF65-F5344CB8AC3E}">
        <p14:creationId xmlns:p14="http://schemas.microsoft.com/office/powerpoint/2010/main" val="1286873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6B4F6D-1089-5942-8D2D-CEEFD2E4307A}"/>
              </a:ext>
            </a:extLst>
          </p:cNvPr>
          <p:cNvSpPr>
            <a:spLocks noGrp="1"/>
          </p:cNvSpPr>
          <p:nvPr>
            <p:ph idx="1"/>
          </p:nvPr>
        </p:nvSpPr>
        <p:spPr>
          <a:xfrm>
            <a:off x="838200" y="546265"/>
            <a:ext cx="10515600" cy="5630698"/>
          </a:xfrm>
        </p:spPr>
        <p:txBody>
          <a:bodyPr>
            <a:normAutofit fontScale="92500" lnSpcReduction="10000"/>
          </a:bodyPr>
          <a:lstStyle/>
          <a:p>
            <a:r>
              <a:rPr lang="en-GB" dirty="0"/>
              <a:t>L</a:t>
            </a:r>
            <a:r>
              <a:rPr lang="en-EG" dirty="0"/>
              <a:t>’auteur d’une autobiographie n’a plus le même âge qu’a à l’époque des faits racontés. </a:t>
            </a:r>
            <a:r>
              <a:rPr lang="en-GB" dirty="0"/>
              <a:t>C</a:t>
            </a:r>
            <a:r>
              <a:rPr lang="en-EG" dirty="0"/>
              <a:t>’est un adulte qui s’exprime à la première personne. </a:t>
            </a:r>
            <a:r>
              <a:rPr lang="en-GB" dirty="0"/>
              <a:t>I</a:t>
            </a:r>
            <a:r>
              <a:rPr lang="en-EG" dirty="0"/>
              <a:t>l dit &lt;je&gt; et raconte ses souvenirs dans un ordre chronologique: le récit de l’enfance est généralement suivi du récit de l’adolescence.</a:t>
            </a:r>
          </a:p>
          <a:p>
            <a:r>
              <a:rPr lang="en-GB" dirty="0"/>
              <a:t>L</a:t>
            </a:r>
            <a:r>
              <a:rPr lang="en-EG" dirty="0"/>
              <a:t>es temps employés pour raconter les souvenirs sont principalement les temps du passé. Parfois, l’auteur utilise le présent historique pour montrer que des faits anciens sont encore très présents dans son esprit. </a:t>
            </a:r>
          </a:p>
          <a:p>
            <a:r>
              <a:rPr lang="en-GB" dirty="0"/>
              <a:t>L</a:t>
            </a:r>
            <a:r>
              <a:rPr lang="en-EG" dirty="0"/>
              <a:t>’écrivain emploie aussi le présent d’énonciation, qui correspond au moment de l’écriture, s’il a besoin d’expliquer, de commenter sa propre vie ou ce qu’il ressent quand il écrit.</a:t>
            </a:r>
          </a:p>
          <a:p>
            <a:r>
              <a:rPr lang="en-EG" dirty="0"/>
              <a:t>“je sens en écrivant ceci que mon pouls s’élève encore; ces moments me seront toujours présents quand je vivrais cent mille ans.”</a:t>
            </a:r>
          </a:p>
          <a:p>
            <a:pPr marL="0" indent="0" algn="r">
              <a:buNone/>
            </a:pPr>
            <a:r>
              <a:rPr lang="en-EG" dirty="0"/>
              <a:t>J.J.Rousseau,</a:t>
            </a:r>
            <a:r>
              <a:rPr lang="en-EG" u="sng" dirty="0"/>
              <a:t>Les Confessions</a:t>
            </a:r>
          </a:p>
          <a:p>
            <a:r>
              <a:rPr lang="en-GB" dirty="0"/>
              <a:t>L</a:t>
            </a:r>
            <a:r>
              <a:rPr lang="en-EG" dirty="0"/>
              <a:t>’autobiographie se caractérise ainsi par une alternance de récit (souvent au passé) et d’analyse (souvent au présent).</a:t>
            </a:r>
          </a:p>
        </p:txBody>
      </p:sp>
    </p:spTree>
    <p:extLst>
      <p:ext uri="{BB962C8B-B14F-4D97-AF65-F5344CB8AC3E}">
        <p14:creationId xmlns:p14="http://schemas.microsoft.com/office/powerpoint/2010/main" val="1282331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BC1D-1F3F-8642-BE17-EE82B67847B9}"/>
              </a:ext>
            </a:extLst>
          </p:cNvPr>
          <p:cNvSpPr>
            <a:spLocks noGrp="1"/>
          </p:cNvSpPr>
          <p:nvPr>
            <p:ph type="title"/>
          </p:nvPr>
        </p:nvSpPr>
        <p:spPr>
          <a:xfrm>
            <a:off x="838200" y="365125"/>
            <a:ext cx="10515600" cy="1249919"/>
          </a:xfrm>
        </p:spPr>
        <p:txBody>
          <a:bodyPr>
            <a:normAutofit/>
          </a:bodyPr>
          <a:lstStyle/>
          <a:p>
            <a:r>
              <a:rPr lang="en-EG" sz="3200" b="1" u="sng" dirty="0"/>
              <a:t>E.Laborit: Le cri de la mouette</a:t>
            </a:r>
            <a:br>
              <a:rPr lang="en-EG" sz="3200" b="1" u="sng" dirty="0"/>
            </a:br>
            <a:r>
              <a:rPr lang="en-EG" sz="3200" b="1" u="sng" dirty="0"/>
              <a:t>Résumé</a:t>
            </a:r>
            <a:r>
              <a:rPr lang="en-EG" sz="3200" dirty="0"/>
              <a:t>:</a:t>
            </a:r>
          </a:p>
        </p:txBody>
      </p:sp>
      <p:sp>
        <p:nvSpPr>
          <p:cNvPr id="3" name="Content Placeholder 2">
            <a:extLst>
              <a:ext uri="{FF2B5EF4-FFF2-40B4-BE49-F238E27FC236}">
                <a16:creationId xmlns:a16="http://schemas.microsoft.com/office/drawing/2014/main" id="{D6E73B32-53D5-9547-9D03-C5C4D881D56F}"/>
              </a:ext>
            </a:extLst>
          </p:cNvPr>
          <p:cNvSpPr>
            <a:spLocks noGrp="1"/>
          </p:cNvSpPr>
          <p:nvPr>
            <p:ph idx="1"/>
          </p:nvPr>
        </p:nvSpPr>
        <p:spPr/>
        <p:txBody>
          <a:bodyPr>
            <a:normAutofit/>
          </a:bodyPr>
          <a:lstStyle/>
          <a:p>
            <a:r>
              <a:rPr lang="en-EG" sz="2400" dirty="0"/>
              <a:t>Née sourde profonde, Emmanuelle Laborit pousse des cris semblables à ceux des oiseaux, ainsi est-elle surnommèe la mouette. Elle passe ses premières années à être dépendante des entendants par le biais de sa mère, avec qui elle entretient une relation instinctive, ombilicale. </a:t>
            </a:r>
            <a:r>
              <a:rPr lang="en-GB" sz="2400" dirty="0"/>
              <a:t>P</a:t>
            </a:r>
            <a:r>
              <a:rPr lang="en-EG" sz="2400" dirty="0"/>
              <a:t>uis viennent ses septs ans, Emmanuelle s’ouvre au monde et devient bavarde grâce à l’apprentissage de la langue des signes français. </a:t>
            </a:r>
            <a:r>
              <a:rPr lang="en-GB" sz="2400" dirty="0"/>
              <a:t>T</a:t>
            </a:r>
            <a:r>
              <a:rPr lang="en-EG" sz="2400" dirty="0"/>
              <a:t>rès vite, elle enseigne à sa jeune soeur Marie à signer. </a:t>
            </a:r>
            <a:r>
              <a:rPr lang="en-GB" sz="2400" dirty="0"/>
              <a:t>P</a:t>
            </a:r>
            <a:r>
              <a:rPr lang="en-EG" sz="2400" dirty="0"/>
              <a:t>ar ce moyen de communication, elle deviendra la confidente de sa soeur ainée.             </a:t>
            </a:r>
            <a:r>
              <a:rPr lang="en-GB" sz="2400" dirty="0"/>
              <a:t>A</a:t>
            </a:r>
            <a:r>
              <a:rPr lang="en-EG" sz="2400" dirty="0"/>
              <a:t> l’adolescence, Emmanuelle revendique sa liberté, son indépendance. Amis, soirées, alcool, vol, prison… A travers ces étapes, elle constate que les sourds sont victimes d’injustices et d’inégalités. </a:t>
            </a:r>
            <a:r>
              <a:rPr lang="en-GB" sz="2400" dirty="0"/>
              <a:t>U</a:t>
            </a:r>
            <a:r>
              <a:rPr lang="en-EG" sz="2400" dirty="0"/>
              <a:t>ne révolte éclate alo</a:t>
            </a:r>
            <a:r>
              <a:rPr lang="en-GB" sz="2400" dirty="0"/>
              <a:t>e</a:t>
            </a:r>
            <a:r>
              <a:rPr lang="en-EG" sz="2400" dirty="0"/>
              <a:t>s en elle. Militante active, elle écrit ce livre pour continuer le combat et pour rendre aux trois millions de sourds en France le droit qui leur est dû. </a:t>
            </a:r>
          </a:p>
        </p:txBody>
      </p:sp>
    </p:spTree>
    <p:extLst>
      <p:ext uri="{BB962C8B-B14F-4D97-AF65-F5344CB8AC3E}">
        <p14:creationId xmlns:p14="http://schemas.microsoft.com/office/powerpoint/2010/main" val="1112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680</Words>
  <Application>Microsoft Macintosh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Apple Chancery</vt:lpstr>
      <vt:lpstr>Arial</vt:lpstr>
      <vt:lpstr>Calibri</vt:lpstr>
      <vt:lpstr>Calibri Light</vt:lpstr>
      <vt:lpstr>Office Theme</vt:lpstr>
      <vt:lpstr>Roman du XXèmes  Cours préparés Par Dr. Sahar Darwiche Professeur adjoint à la faculté des lettres à Banha</vt:lpstr>
      <vt:lpstr>Qu’est-ce qu’un roman?</vt:lpstr>
      <vt:lpstr>Qu’est-ce-que l’écriture autobiographique?</vt:lpstr>
      <vt:lpstr>PowerPoint Presentation</vt:lpstr>
      <vt:lpstr>E.Laborit: Le cri de la mouette Résumé: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du XXèmes  Cours préparés Par Dr. Sahar Darwiche Professeur adjoint à la faculté des lettres à Banha</dc:title>
  <dc:creator>Microsoft Office User</dc:creator>
  <cp:lastModifiedBy>Microsoft Office User</cp:lastModifiedBy>
  <cp:revision>19</cp:revision>
  <dcterms:created xsi:type="dcterms:W3CDTF">2020-10-16T17:06:00Z</dcterms:created>
  <dcterms:modified xsi:type="dcterms:W3CDTF">2020-10-24T17:31:35Z</dcterms:modified>
</cp:coreProperties>
</file>